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72" y="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9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0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4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2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7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7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91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8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3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8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A3B18-325C-4163-B670-5B71968AC40C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03534-271B-4A42-B591-EBC00E956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2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50428" y="4912724"/>
            <a:ext cx="1837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1’= xc’ – </a:t>
            </a:r>
            <a:r>
              <a:rPr lang="en-US" dirty="0" err="1" smtClean="0"/>
              <a:t>offx</a:t>
            </a:r>
            <a:endParaRPr lang="en-US" dirty="0" smtClean="0"/>
          </a:p>
          <a:p>
            <a:r>
              <a:rPr lang="en-US" dirty="0" smtClean="0"/>
              <a:t>x2’= xc’ – </a:t>
            </a:r>
            <a:r>
              <a:rPr lang="en-US" dirty="0" err="1" smtClean="0"/>
              <a:t>offx</a:t>
            </a:r>
            <a:r>
              <a:rPr lang="en-US" dirty="0" smtClean="0"/>
              <a:t> + w</a:t>
            </a:r>
          </a:p>
          <a:p>
            <a:r>
              <a:rPr lang="en-US" dirty="0"/>
              <a:t>y</a:t>
            </a:r>
            <a:r>
              <a:rPr lang="en-US" dirty="0" smtClean="0"/>
              <a:t>1’= </a:t>
            </a:r>
            <a:r>
              <a:rPr lang="en-US" dirty="0" err="1" smtClean="0"/>
              <a:t>yc</a:t>
            </a:r>
            <a:r>
              <a:rPr lang="en-US" dirty="0" smtClean="0"/>
              <a:t>’ – </a:t>
            </a:r>
            <a:r>
              <a:rPr lang="en-US" dirty="0" err="1" smtClean="0"/>
              <a:t>offy</a:t>
            </a:r>
            <a:endParaRPr lang="en-US" dirty="0" smtClean="0"/>
          </a:p>
          <a:p>
            <a:r>
              <a:rPr lang="en-US" dirty="0"/>
              <a:t>y</a:t>
            </a:r>
            <a:r>
              <a:rPr lang="en-US" dirty="0" smtClean="0"/>
              <a:t>2’= </a:t>
            </a:r>
            <a:r>
              <a:rPr lang="en-US" dirty="0" err="1" smtClean="0"/>
              <a:t>yc</a:t>
            </a:r>
            <a:r>
              <a:rPr lang="en-US" dirty="0" smtClean="0"/>
              <a:t>’ – </a:t>
            </a:r>
            <a:r>
              <a:rPr lang="en-US" dirty="0" err="1" smtClean="0"/>
              <a:t>offy</a:t>
            </a:r>
            <a:r>
              <a:rPr lang="en-US" dirty="0" smtClean="0"/>
              <a:t> + h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73486" y="1526024"/>
            <a:ext cx="4017526" cy="2980730"/>
            <a:chOff x="473486" y="1526024"/>
            <a:chExt cx="4017526" cy="29807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255" y="2038350"/>
              <a:ext cx="1590675" cy="1905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35855" y="1885950"/>
              <a:ext cx="1981200" cy="2209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1898" y="4122182"/>
              <a:ext cx="873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(x1, y1)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17055" y="1526024"/>
              <a:ext cx="873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(x2, y2)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2363756" y="2459777"/>
              <a:ext cx="104091" cy="152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989672" y="2133600"/>
              <a:ext cx="82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(xc, </a:t>
              </a:r>
              <a:r>
                <a:rPr lang="en-US" dirty="0" err="1" smtClean="0"/>
                <a:t>yc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1635855" y="2483882"/>
              <a:ext cx="685800" cy="16118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451567" y="4137422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98876" y="257175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2292372" y="2430494"/>
              <a:ext cx="58566" cy="585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3486" y="3105150"/>
              <a:ext cx="116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(</a:t>
              </a:r>
              <a:r>
                <a:rPr lang="en-US" dirty="0" err="1" smtClean="0">
                  <a:solidFill>
                    <a:srgbClr val="0070C0"/>
                  </a:solidFill>
                </a:rPr>
                <a:t>offx</a:t>
              </a:r>
              <a:r>
                <a:rPr lang="en-US" dirty="0" smtClean="0">
                  <a:solidFill>
                    <a:srgbClr val="0070C0"/>
                  </a:solidFill>
                </a:rPr>
                <a:t>, </a:t>
              </a:r>
              <a:r>
                <a:rPr lang="en-US" dirty="0" err="1" smtClean="0">
                  <a:solidFill>
                    <a:srgbClr val="0070C0"/>
                  </a:solidFill>
                </a:rPr>
                <a:t>offy</a:t>
              </a:r>
              <a:r>
                <a:rPr lang="en-US" dirty="0" smtClean="0">
                  <a:solidFill>
                    <a:srgbClr val="0070C0"/>
                  </a:solidFill>
                </a:rPr>
                <a:t>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64474" y="1525344"/>
            <a:ext cx="4104217" cy="2980730"/>
            <a:chOff x="473486" y="1526024"/>
            <a:chExt cx="4104217" cy="298073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255" y="2038350"/>
              <a:ext cx="1590675" cy="190500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1635855" y="1885950"/>
              <a:ext cx="1981200" cy="2209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1898" y="4122182"/>
              <a:ext cx="960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(x1’, y1’)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17055" y="1526024"/>
              <a:ext cx="960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(x2’, y2’)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2363756" y="2459777"/>
              <a:ext cx="104091" cy="152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89672" y="2133600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(xc’, </a:t>
              </a:r>
              <a:r>
                <a:rPr lang="en-US" dirty="0" err="1" smtClean="0"/>
                <a:t>yc</a:t>
              </a:r>
              <a:r>
                <a:rPr lang="en-US" dirty="0" smtClean="0"/>
                <a:t>’)</a:t>
              </a:r>
              <a:endParaRPr lang="en-US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1635855" y="2483882"/>
              <a:ext cx="685800" cy="16118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67" y="4137422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98876" y="257175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2292372" y="2430494"/>
              <a:ext cx="58566" cy="585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3486" y="3105150"/>
              <a:ext cx="116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(</a:t>
              </a:r>
              <a:r>
                <a:rPr lang="en-US" dirty="0" err="1" smtClean="0">
                  <a:solidFill>
                    <a:srgbClr val="0070C0"/>
                  </a:solidFill>
                </a:rPr>
                <a:t>offx</a:t>
              </a:r>
              <a:r>
                <a:rPr lang="en-US" dirty="0" smtClean="0">
                  <a:solidFill>
                    <a:srgbClr val="0070C0"/>
                  </a:solidFill>
                </a:rPr>
                <a:t>, </a:t>
              </a:r>
              <a:r>
                <a:rPr lang="en-US" dirty="0" err="1" smtClean="0">
                  <a:solidFill>
                    <a:srgbClr val="0070C0"/>
                  </a:solidFill>
                </a:rPr>
                <a:t>offy</a:t>
              </a:r>
              <a:r>
                <a:rPr lang="en-US" dirty="0" smtClean="0">
                  <a:solidFill>
                    <a:srgbClr val="0070C0"/>
                  </a:solidFill>
                </a:rPr>
                <a:t>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02278" y="4887074"/>
            <a:ext cx="484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(x1’, y1’)= (xc’ – </a:t>
            </a:r>
            <a:r>
              <a:rPr lang="en-US" dirty="0" err="1" smtClean="0"/>
              <a:t>offx</a:t>
            </a:r>
            <a:r>
              <a:rPr lang="en-US" dirty="0" smtClean="0"/>
              <a:t>,  </a:t>
            </a:r>
            <a:r>
              <a:rPr lang="en-US" dirty="0" err="1" smtClean="0"/>
              <a:t>yc</a:t>
            </a:r>
            <a:r>
              <a:rPr lang="en-US" dirty="0" smtClean="0"/>
              <a:t>’-</a:t>
            </a:r>
            <a:r>
              <a:rPr lang="en-US" dirty="0" err="1" smtClean="0"/>
              <a:t>offy</a:t>
            </a:r>
            <a:r>
              <a:rPr lang="en-US" dirty="0" smtClean="0"/>
              <a:t>)</a:t>
            </a:r>
          </a:p>
          <a:p>
            <a:r>
              <a:rPr lang="en-US" dirty="0" smtClean="0"/>
              <a:t>(x2’, y2’)= (xc’ – </a:t>
            </a:r>
            <a:r>
              <a:rPr lang="en-US" dirty="0" err="1" smtClean="0"/>
              <a:t>offx</a:t>
            </a:r>
            <a:r>
              <a:rPr lang="en-US" dirty="0" smtClean="0"/>
              <a:t> + w, </a:t>
            </a:r>
            <a:r>
              <a:rPr lang="en-US" dirty="0" smtClean="0"/>
              <a:t> </a:t>
            </a:r>
            <a:r>
              <a:rPr lang="en-US" dirty="0" err="1" smtClean="0"/>
              <a:t>yc</a:t>
            </a:r>
            <a:r>
              <a:rPr lang="en-US" dirty="0" smtClean="0"/>
              <a:t>’ – </a:t>
            </a:r>
            <a:r>
              <a:rPr lang="en-US" dirty="0" err="1" smtClean="0"/>
              <a:t>offy</a:t>
            </a:r>
            <a:r>
              <a:rPr lang="en-US" dirty="0" smtClean="0"/>
              <a:t> + h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8190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73486" y="1526024"/>
            <a:ext cx="4017526" cy="2980730"/>
            <a:chOff x="473486" y="1526024"/>
            <a:chExt cx="4017526" cy="29807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255" y="2038350"/>
              <a:ext cx="1590675" cy="1905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35855" y="1885950"/>
              <a:ext cx="1981200" cy="2209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1898" y="4122182"/>
              <a:ext cx="873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(x1, y1)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17055" y="1526024"/>
              <a:ext cx="873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(x2, y2)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2363756" y="2459777"/>
              <a:ext cx="104091" cy="152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989672" y="2133600"/>
              <a:ext cx="82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(xc, </a:t>
              </a:r>
              <a:r>
                <a:rPr lang="en-US" dirty="0" err="1" smtClean="0"/>
                <a:t>yc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1635855" y="2483882"/>
              <a:ext cx="685800" cy="16118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451567" y="4137422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98876" y="257175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2292372" y="2430494"/>
              <a:ext cx="58566" cy="585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3486" y="3105150"/>
              <a:ext cx="116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(</a:t>
              </a:r>
              <a:r>
                <a:rPr lang="en-US" dirty="0" err="1" smtClean="0">
                  <a:solidFill>
                    <a:srgbClr val="0070C0"/>
                  </a:solidFill>
                </a:rPr>
                <a:t>offx</a:t>
              </a:r>
              <a:r>
                <a:rPr lang="en-US" dirty="0" smtClean="0">
                  <a:solidFill>
                    <a:srgbClr val="0070C0"/>
                  </a:solidFill>
                </a:rPr>
                <a:t>, </a:t>
              </a:r>
              <a:r>
                <a:rPr lang="en-US" dirty="0" err="1" smtClean="0">
                  <a:solidFill>
                    <a:srgbClr val="0070C0"/>
                  </a:solidFill>
                </a:rPr>
                <a:t>offy</a:t>
              </a:r>
              <a:r>
                <a:rPr lang="en-US" dirty="0" smtClean="0">
                  <a:solidFill>
                    <a:srgbClr val="0070C0"/>
                  </a:solidFill>
                </a:rPr>
                <a:t>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64474" y="1525344"/>
            <a:ext cx="4104217" cy="2980730"/>
            <a:chOff x="473486" y="1526024"/>
            <a:chExt cx="4104217" cy="298073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255" y="2038350"/>
              <a:ext cx="1590675" cy="190500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1635855" y="1885950"/>
              <a:ext cx="1981200" cy="2209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1898" y="4122182"/>
              <a:ext cx="960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(x1’, y1’)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17055" y="1526024"/>
              <a:ext cx="960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(x2’, y2’)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2363756" y="2459777"/>
              <a:ext cx="104091" cy="152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89672" y="2133600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(xc’, </a:t>
              </a:r>
              <a:r>
                <a:rPr lang="en-US" dirty="0" err="1" smtClean="0"/>
                <a:t>yc</a:t>
              </a:r>
              <a:r>
                <a:rPr lang="en-US" dirty="0" smtClean="0"/>
                <a:t>’)</a:t>
              </a:r>
              <a:endParaRPr lang="en-US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1635855" y="2483882"/>
              <a:ext cx="685800" cy="16118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51567" y="4137422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98876" y="257175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2292372" y="2430494"/>
              <a:ext cx="58566" cy="585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3486" y="3105150"/>
              <a:ext cx="116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(</a:t>
              </a:r>
              <a:r>
                <a:rPr lang="en-US" dirty="0" err="1" smtClean="0">
                  <a:solidFill>
                    <a:srgbClr val="0070C0"/>
                  </a:solidFill>
                </a:rPr>
                <a:t>offx</a:t>
              </a:r>
              <a:r>
                <a:rPr lang="en-US" dirty="0" smtClean="0">
                  <a:solidFill>
                    <a:srgbClr val="0070C0"/>
                  </a:solidFill>
                </a:rPr>
                <a:t>, </a:t>
              </a:r>
              <a:r>
                <a:rPr lang="en-US" dirty="0" err="1" smtClean="0">
                  <a:solidFill>
                    <a:srgbClr val="0070C0"/>
                  </a:solidFill>
                </a:rPr>
                <a:t>offy</a:t>
              </a:r>
              <a:r>
                <a:rPr lang="en-US" dirty="0" smtClean="0">
                  <a:solidFill>
                    <a:srgbClr val="0070C0"/>
                  </a:solidFill>
                </a:rPr>
                <a:t>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788255" y="4953000"/>
            <a:ext cx="4848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w=x2-x1</a:t>
            </a:r>
          </a:p>
          <a:p>
            <a:r>
              <a:rPr lang="en-US" dirty="0" smtClean="0"/>
              <a:t>H=y2-y1</a:t>
            </a:r>
          </a:p>
          <a:p>
            <a:r>
              <a:rPr lang="en-US" dirty="0" smtClean="0"/>
              <a:t>(x1’, y1’)= (xc’ – </a:t>
            </a:r>
            <a:r>
              <a:rPr lang="en-US" dirty="0" err="1" smtClean="0"/>
              <a:t>offx</a:t>
            </a:r>
            <a:r>
              <a:rPr lang="en-US" dirty="0" smtClean="0"/>
              <a:t>,  </a:t>
            </a:r>
            <a:r>
              <a:rPr lang="en-US" dirty="0" err="1" smtClean="0"/>
              <a:t>yc</a:t>
            </a:r>
            <a:r>
              <a:rPr lang="en-US" dirty="0" smtClean="0"/>
              <a:t>’-</a:t>
            </a:r>
            <a:r>
              <a:rPr lang="en-US" dirty="0" err="1" smtClean="0"/>
              <a:t>offy</a:t>
            </a:r>
            <a:r>
              <a:rPr lang="en-US" dirty="0" smtClean="0"/>
              <a:t>)</a:t>
            </a:r>
          </a:p>
          <a:p>
            <a:r>
              <a:rPr lang="en-US" dirty="0" smtClean="0"/>
              <a:t>(x2’, y2’)= (xc’ – </a:t>
            </a:r>
            <a:r>
              <a:rPr lang="en-US" dirty="0" err="1" smtClean="0"/>
              <a:t>offx</a:t>
            </a:r>
            <a:r>
              <a:rPr lang="en-US" dirty="0" smtClean="0"/>
              <a:t> + w, </a:t>
            </a:r>
            <a:r>
              <a:rPr lang="en-US" dirty="0" smtClean="0"/>
              <a:t> </a:t>
            </a:r>
            <a:r>
              <a:rPr lang="en-US" dirty="0" err="1" smtClean="0"/>
              <a:t>yc</a:t>
            </a:r>
            <a:r>
              <a:rPr lang="en-US" dirty="0" smtClean="0"/>
              <a:t>’ – </a:t>
            </a:r>
            <a:r>
              <a:rPr lang="en-US" dirty="0" err="1" smtClean="0"/>
              <a:t>offy</a:t>
            </a:r>
            <a:r>
              <a:rPr lang="en-US" dirty="0" smtClean="0"/>
              <a:t> + h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585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188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Lent</dc:creator>
  <cp:lastModifiedBy>Lent</cp:lastModifiedBy>
  <cp:revision>3</cp:revision>
  <dcterms:created xsi:type="dcterms:W3CDTF">2015-04-02T21:25:11Z</dcterms:created>
  <dcterms:modified xsi:type="dcterms:W3CDTF">2015-04-02T21:58:34Z</dcterms:modified>
</cp:coreProperties>
</file>